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31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528999-9FCF-40F7-B6A2-1E139EBDD01D}" type="datetimeFigureOut">
              <a:rPr lang="fr-FR" smtClean="0"/>
              <a:t>04/06/2024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12657-134C-4AB8-9A54-0CA14179D9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5680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C0ED-EC9D-491F-921E-92FECE4DDBFB}" type="datetimeFigureOut">
              <a:rPr lang="fr-FR" smtClean="0"/>
              <a:t>04/06/2024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4F35-E3D6-4B40-8B2A-492DF4328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7994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C0ED-EC9D-491F-921E-92FECE4DDBFB}" type="datetimeFigureOut">
              <a:rPr lang="fr-FR" smtClean="0"/>
              <a:t>04/06/2024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4F35-E3D6-4B40-8B2A-492DF4328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4417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C0ED-EC9D-491F-921E-92FECE4DDBFB}" type="datetimeFigureOut">
              <a:rPr lang="fr-FR" smtClean="0"/>
              <a:t>04/06/2024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4F35-E3D6-4B40-8B2A-492DF4328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6642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C0ED-EC9D-491F-921E-92FECE4DDBFB}" type="datetimeFigureOut">
              <a:rPr lang="fr-FR" smtClean="0"/>
              <a:t>04/06/2024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4F35-E3D6-4B40-8B2A-492DF4328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1056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C0ED-EC9D-491F-921E-92FECE4DDBFB}" type="datetimeFigureOut">
              <a:rPr lang="fr-FR" smtClean="0"/>
              <a:t>04/06/2024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4F35-E3D6-4B40-8B2A-492DF4328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9829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C0ED-EC9D-491F-921E-92FECE4DDBFB}" type="datetimeFigureOut">
              <a:rPr lang="fr-FR" smtClean="0"/>
              <a:t>04/06/2024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4F35-E3D6-4B40-8B2A-492DF4328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0158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C0ED-EC9D-491F-921E-92FECE4DDBFB}" type="datetimeFigureOut">
              <a:rPr lang="fr-FR" smtClean="0"/>
              <a:t>04/06/2024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4F35-E3D6-4B40-8B2A-492DF4328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1672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C0ED-EC9D-491F-921E-92FECE4DDBFB}" type="datetimeFigureOut">
              <a:rPr lang="fr-FR" smtClean="0"/>
              <a:t>04/06/2024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4F35-E3D6-4B40-8B2A-492DF4328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288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C0ED-EC9D-491F-921E-92FECE4DDBFB}" type="datetimeFigureOut">
              <a:rPr lang="fr-FR" smtClean="0"/>
              <a:t>04/06/2024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4F35-E3D6-4B40-8B2A-492DF4328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958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C0ED-EC9D-491F-921E-92FECE4DDBFB}" type="datetimeFigureOut">
              <a:rPr lang="fr-FR" smtClean="0"/>
              <a:t>04/06/2024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4F35-E3D6-4B40-8B2A-492DF4328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5727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C0ED-EC9D-491F-921E-92FECE4DDBFB}" type="datetimeFigureOut">
              <a:rPr lang="fr-FR" smtClean="0"/>
              <a:t>04/06/2024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4F35-E3D6-4B40-8B2A-492DF4328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2636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CC0ED-EC9D-491F-921E-92FECE4DDBFB}" type="datetimeFigureOut">
              <a:rPr lang="fr-FR" smtClean="0"/>
              <a:t>04/06/2024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D4F35-E3D6-4B40-8B2A-492DF4328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1432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7266BEF-9951-4C0E-8F67-9384421389C4}"/>
              </a:ext>
            </a:extLst>
          </p:cNvPr>
          <p:cNvSpPr/>
          <p:nvPr/>
        </p:nvSpPr>
        <p:spPr>
          <a:xfrm>
            <a:off x="606056" y="552893"/>
            <a:ext cx="5688418" cy="1116419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4BDEE1-9FD6-4289-BBF3-C7E97E82160A}"/>
              </a:ext>
            </a:extLst>
          </p:cNvPr>
          <p:cNvSpPr/>
          <p:nvPr/>
        </p:nvSpPr>
        <p:spPr>
          <a:xfrm>
            <a:off x="180532" y="682785"/>
            <a:ext cx="6496936" cy="889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sz="2400" dirty="0">
                <a:solidFill>
                  <a:schemeClr val="tx1"/>
                </a:solidFill>
                <a:latin typeface="Helvetica 75 Bold" panose="020B0804020202020204" pitchFamily="34" charset="0"/>
              </a:rPr>
              <a:t>FOOTBALL CLUB DE VERSAILLES 78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Affiliation FFF n°500650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Agrément Jeunesse et Sports A P S 78582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C5C60FC-6387-4E29-BE43-AFFE8FA8E080}"/>
              </a:ext>
            </a:extLst>
          </p:cNvPr>
          <p:cNvSpPr txBox="1"/>
          <p:nvPr/>
        </p:nvSpPr>
        <p:spPr>
          <a:xfrm>
            <a:off x="0" y="9318559"/>
            <a:ext cx="6858000" cy="371998"/>
          </a:xfrm>
          <a:prstGeom prst="rect">
            <a:avLst/>
          </a:prstGeom>
          <a:noFill/>
        </p:spPr>
        <p:txBody>
          <a:bodyPr wrap="square" lIns="108000" tIns="108000" rIns="108000" bIns="108000">
            <a:spAutoFit/>
          </a:bodyPr>
          <a:lstStyle/>
          <a:p>
            <a:pPr algn="ctr"/>
            <a:r>
              <a:rPr lang="fr-FR" sz="10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Siege Social : Stade </a:t>
            </a:r>
            <a:r>
              <a:rPr lang="fr-FR" sz="10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Montbauron</a:t>
            </a:r>
            <a:r>
              <a:rPr lang="fr-FR" sz="10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– 24 Allée Pierre de Coubertin – 78000 VERSAILLES</a:t>
            </a:r>
            <a:endParaRPr lang="fr-FR" sz="10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6CF3E27-EAF5-4E05-ABAE-D790E7C75581}"/>
              </a:ext>
            </a:extLst>
          </p:cNvPr>
          <p:cNvSpPr txBox="1"/>
          <p:nvPr/>
        </p:nvSpPr>
        <p:spPr>
          <a:xfrm>
            <a:off x="95250" y="2073087"/>
            <a:ext cx="6667500" cy="7617470"/>
          </a:xfrm>
          <a:prstGeom prst="rect">
            <a:avLst/>
          </a:prstGeom>
          <a:solidFill>
            <a:srgbClr val="FFFFFF">
              <a:alpha val="40000"/>
            </a:srgbClr>
          </a:solidFill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fr-FR" sz="14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Assemblée Générale du Football Club de Versailles 78</a:t>
            </a:r>
            <a:endParaRPr lang="fr-FR" sz="105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Cher(e) adhérent(e),</a:t>
            </a:r>
            <a:endParaRPr lang="fr-FR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Nous avons l’honneur de vous convier à l’Assemblée Générale </a:t>
            </a:r>
            <a:r>
              <a:rPr lang="fr-FR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fr-FR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rdinaire qui se tiendra le samedi 29 juin 2024 à 10h30 au stade </a:t>
            </a:r>
            <a:r>
              <a:rPr lang="fr-FR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Montbauron</a:t>
            </a:r>
            <a:r>
              <a:rPr lang="fr-FR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fr-FR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14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Club House </a:t>
            </a:r>
            <a:endParaRPr lang="fr-FR" sz="12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14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Stade </a:t>
            </a:r>
            <a:r>
              <a:rPr lang="fr-FR" sz="14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Montbauron</a:t>
            </a:r>
            <a:endParaRPr lang="fr-FR" sz="12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14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24 Allée Pierre de Coubertin </a:t>
            </a:r>
            <a:endParaRPr lang="fr-FR" sz="12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14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78000 Versailles</a:t>
            </a:r>
            <a:endParaRPr lang="fr-FR" sz="12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Ordre du jour </a:t>
            </a:r>
            <a:r>
              <a:rPr lang="fr-FR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fr-FR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Comic Sans MS" panose="030F0702030302020204" pitchFamily="66" charset="0"/>
              <a:buChar char="-"/>
            </a:pPr>
            <a:r>
              <a:rPr lang="fr-FR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Allocution du Président</a:t>
            </a:r>
            <a:endParaRPr lang="fr-FR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Comic Sans MS" panose="030F0702030302020204" pitchFamily="66" charset="0"/>
              <a:buChar char="-"/>
            </a:pPr>
            <a:r>
              <a:rPr lang="fr-FR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Rapport moral de la saison 2023 / 2024</a:t>
            </a:r>
            <a:endParaRPr lang="fr-FR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Comic Sans MS" panose="030F0702030302020204" pitchFamily="66" charset="0"/>
              <a:buChar char="-"/>
            </a:pPr>
            <a:r>
              <a:rPr lang="fr-FR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Présentation du compte prévisionnel de la saison 2023 / 2024</a:t>
            </a:r>
          </a:p>
          <a:p>
            <a:pPr marL="342900" lvl="0" indent="-342900">
              <a:buFont typeface="Comic Sans MS" panose="030F0702030302020204" pitchFamily="66" charset="0"/>
              <a:buChar char="-"/>
            </a:pPr>
            <a:r>
              <a:rPr lang="fr-FR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Présentation et approbation du budget prévisionnel 2024 / 2025</a:t>
            </a:r>
          </a:p>
          <a:p>
            <a:pPr marL="342900" lvl="0" indent="-342900">
              <a:buFont typeface="Comic Sans MS" panose="030F0702030302020204" pitchFamily="66" charset="0"/>
              <a:buChar char="-"/>
            </a:pPr>
            <a:r>
              <a:rPr lang="fr-FR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Election Comité Directeur (e</a:t>
            </a:r>
            <a:r>
              <a:rPr lang="fr-FR" sz="1400" dirty="0"/>
              <a:t>st éligible au comité de direction toute personne ayant la majorité légale, membre de l'association depuis six mois au mois, à jour de ses cotisations, et ayant fait acte de candidature au plus tard 15 jours avant l'assemblée générale)</a:t>
            </a:r>
            <a:endParaRPr lang="fr-FR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fr-FR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 toutefois vous ne pouviez pas participer et conformément à nos statuts, vous pouvez vous faire représenter par l’adhérent de votre choix en lui donnant le pouvoir ci-joint, dument rempli et signé.</a:t>
            </a:r>
            <a:endParaRPr lang="fr-FR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Comptant vivement sur votre participation, nous vous prions de croire, cher(e) adhérent(e) en nos salutations sportives les meilleures.</a:t>
            </a:r>
            <a:endParaRPr lang="fr-FR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 Président de l’Association F.C Versailles 78</a:t>
            </a:r>
            <a:endParaRPr lang="fr-FR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0" indent="457200"/>
            <a:r>
              <a:rPr lang="fr-FR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Anthony PERRAT</a:t>
            </a:r>
            <a:endParaRPr lang="fr-FR" sz="105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6219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nalisé 2">
      <a:majorFont>
        <a:latin typeface="Helvetica 75 Bold"/>
        <a:ea typeface=""/>
        <a:cs typeface=""/>
      </a:majorFont>
      <a:minorFont>
        <a:latin typeface="Helvetica 55 Roman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07222825-62ea-40f3-96b5-5375c07996e2}" enabled="1" method="Privileged" siteId="{90c7a20a-f34b-40bf-bc48-b9253b6f5d20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243</Words>
  <Application>Microsoft Office PowerPoint</Application>
  <PresentationFormat>Format A4 (210 x 297 mm)</PresentationFormat>
  <Paragraphs>30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Comic Sans MS</vt:lpstr>
      <vt:lpstr>Helvetica 55 Roman</vt:lpstr>
      <vt:lpstr>Helvetica 75 Bold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GHEZALI Linda Ext SMS</dc:creator>
  <cp:lastModifiedBy>Anthony</cp:lastModifiedBy>
  <cp:revision>18</cp:revision>
  <dcterms:created xsi:type="dcterms:W3CDTF">2022-05-30T08:52:06Z</dcterms:created>
  <dcterms:modified xsi:type="dcterms:W3CDTF">2024-06-04T21:08:23Z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7222825-62ea-40f3-96b5-5375c07996e2_Enabled">
    <vt:lpwstr>true</vt:lpwstr>
  </property>
  <property fmtid="{D5CDD505-2E9C-101B-9397-08002B2CF9AE}" pid="3" name="MSIP_Label_07222825-62ea-40f3-96b5-5375c07996e2_SetDate">
    <vt:lpwstr>2022-05-30T08:53:06Z</vt:lpwstr>
  </property>
  <property fmtid="{D5CDD505-2E9C-101B-9397-08002B2CF9AE}" pid="4" name="MSIP_Label_07222825-62ea-40f3-96b5-5375c07996e2_Method">
    <vt:lpwstr>Privileged</vt:lpwstr>
  </property>
  <property fmtid="{D5CDD505-2E9C-101B-9397-08002B2CF9AE}" pid="5" name="MSIP_Label_07222825-62ea-40f3-96b5-5375c07996e2_Name">
    <vt:lpwstr>unrestricted_parent.2</vt:lpwstr>
  </property>
  <property fmtid="{D5CDD505-2E9C-101B-9397-08002B2CF9AE}" pid="6" name="MSIP_Label_07222825-62ea-40f3-96b5-5375c07996e2_SiteId">
    <vt:lpwstr>90c7a20a-f34b-40bf-bc48-b9253b6f5d20</vt:lpwstr>
  </property>
  <property fmtid="{D5CDD505-2E9C-101B-9397-08002B2CF9AE}" pid="7" name="MSIP_Label_07222825-62ea-40f3-96b5-5375c07996e2_ActionId">
    <vt:lpwstr>8ccb553f-1977-4f37-a23e-60c9b5189f78</vt:lpwstr>
  </property>
  <property fmtid="{D5CDD505-2E9C-101B-9397-08002B2CF9AE}" pid="8" name="MSIP_Label_07222825-62ea-40f3-96b5-5375c07996e2_ContentBits">
    <vt:lpwstr>0</vt:lpwstr>
  </property>
</Properties>
</file>